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3" r:id="rId9"/>
    <p:sldId id="268" r:id="rId10"/>
    <p:sldId id="264" r:id="rId11"/>
    <p:sldId id="269" r:id="rId12"/>
    <p:sldId id="270" r:id="rId13"/>
    <p:sldId id="272"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EF4B4-336D-420B-8D52-BEDF3F7EDD4B}" v="7" dt="2022-02-22T13:41:34.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242" autoAdjust="0"/>
  </p:normalViewPr>
  <p:slideViewPr>
    <p:cSldViewPr snapToGrid="0">
      <p:cViewPr varScale="1">
        <p:scale>
          <a:sx n="81" d="100"/>
          <a:sy n="81" d="100"/>
        </p:scale>
        <p:origin x="114" y="18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ine van Maanen - Pieterse" userId="S::demn@mboutrecht.nl::cacc454b-d957-47df-b9f4-8da234db2a59" providerId="AD" clId="Web-{7EB9C43D-22C1-041B-A055-0A35A7EE2AA6}"/>
    <pc:docChg chg="modSld">
      <pc:chgData name="Dorine van Maanen - Pieterse" userId="S::demn@mboutrecht.nl::cacc454b-d957-47df-b9f4-8da234db2a59" providerId="AD" clId="Web-{7EB9C43D-22C1-041B-A055-0A35A7EE2AA6}" dt="2019-02-01T09:55:40.088" v="3" actId="20577"/>
      <pc:docMkLst>
        <pc:docMk/>
      </pc:docMkLst>
      <pc:sldChg chg="modSp">
        <pc:chgData name="Dorine van Maanen - Pieterse" userId="S::demn@mboutrecht.nl::cacc454b-d957-47df-b9f4-8da234db2a59" providerId="AD" clId="Web-{7EB9C43D-22C1-041B-A055-0A35A7EE2AA6}" dt="2019-02-01T09:55:40.088" v="2" actId="20577"/>
        <pc:sldMkLst>
          <pc:docMk/>
          <pc:sldMk cId="1164681814" sldId="260"/>
        </pc:sldMkLst>
        <pc:spChg chg="mod">
          <ac:chgData name="Dorine van Maanen - Pieterse" userId="S::demn@mboutrecht.nl::cacc454b-d957-47df-b9f4-8da234db2a59" providerId="AD" clId="Web-{7EB9C43D-22C1-041B-A055-0A35A7EE2AA6}" dt="2019-02-01T09:55:40.088" v="2" actId="20577"/>
          <ac:spMkLst>
            <pc:docMk/>
            <pc:sldMk cId="1164681814" sldId="260"/>
            <ac:spMk id="4" creationId="{00000000-0000-0000-0000-000000000000}"/>
          </ac:spMkLst>
        </pc:spChg>
      </pc:sldChg>
    </pc:docChg>
  </pc:docChgLst>
  <pc:docChgLst>
    <pc:chgData name="Dorine van Maanen - Pieterse" userId="S::demn@mboutrecht.nl::cacc454b-d957-47df-b9f4-8da234db2a59" providerId="AD" clId="Web-{323053BE-6A22-742F-F713-996490205471}"/>
    <pc:docChg chg="modSld">
      <pc:chgData name="Dorine van Maanen - Pieterse" userId="S::demn@mboutrecht.nl::cacc454b-d957-47df-b9f4-8da234db2a59" providerId="AD" clId="Web-{323053BE-6A22-742F-F713-996490205471}" dt="2019-02-06T13:14:34.482" v="140" actId="20577"/>
      <pc:docMkLst>
        <pc:docMk/>
      </pc:docMkLst>
      <pc:sldChg chg="modSp">
        <pc:chgData name="Dorine van Maanen - Pieterse" userId="S::demn@mboutrecht.nl::cacc454b-d957-47df-b9f4-8da234db2a59" providerId="AD" clId="Web-{323053BE-6A22-742F-F713-996490205471}" dt="2019-02-06T13:14:34.388" v="138" actId="20577"/>
        <pc:sldMkLst>
          <pc:docMk/>
          <pc:sldMk cId="3996882809" sldId="261"/>
        </pc:sldMkLst>
        <pc:spChg chg="mod">
          <ac:chgData name="Dorine van Maanen - Pieterse" userId="S::demn@mboutrecht.nl::cacc454b-d957-47df-b9f4-8da234db2a59" providerId="AD" clId="Web-{323053BE-6A22-742F-F713-996490205471}" dt="2019-02-06T13:14:34.388" v="138" actId="20577"/>
          <ac:spMkLst>
            <pc:docMk/>
            <pc:sldMk cId="3996882809" sldId="261"/>
            <ac:spMk id="3" creationId="{00000000-0000-0000-0000-000000000000}"/>
          </ac:spMkLst>
        </pc:spChg>
      </pc:sldChg>
    </pc:docChg>
  </pc:docChgLst>
  <pc:docChgLst>
    <pc:chgData name="Dorine van Maanen - Pieterse" userId="cacc454b-d957-47df-b9f4-8da234db2a59" providerId="ADAL" clId="{CE6EF4B4-336D-420B-8D52-BEDF3F7EDD4B}"/>
    <pc:docChg chg="custSel addSld delSld modSld sldOrd">
      <pc:chgData name="Dorine van Maanen - Pieterse" userId="cacc454b-d957-47df-b9f4-8da234db2a59" providerId="ADAL" clId="{CE6EF4B4-336D-420B-8D52-BEDF3F7EDD4B}" dt="2022-07-07T10:53:11.610" v="1879" actId="47"/>
      <pc:docMkLst>
        <pc:docMk/>
      </pc:docMkLst>
      <pc:sldChg chg="modSp mod">
        <pc:chgData name="Dorine van Maanen - Pieterse" userId="cacc454b-d957-47df-b9f4-8da234db2a59" providerId="ADAL" clId="{CE6EF4B4-336D-420B-8D52-BEDF3F7EDD4B}" dt="2022-02-09T13:41:25.277" v="86" actId="27636"/>
        <pc:sldMkLst>
          <pc:docMk/>
          <pc:sldMk cId="1164681814" sldId="260"/>
        </pc:sldMkLst>
        <pc:spChg chg="mod">
          <ac:chgData name="Dorine van Maanen - Pieterse" userId="cacc454b-d957-47df-b9f4-8da234db2a59" providerId="ADAL" clId="{CE6EF4B4-336D-420B-8D52-BEDF3F7EDD4B}" dt="2022-02-09T13:41:25.277" v="86" actId="27636"/>
          <ac:spMkLst>
            <pc:docMk/>
            <pc:sldMk cId="1164681814" sldId="260"/>
            <ac:spMk id="4" creationId="{00000000-0000-0000-0000-000000000000}"/>
          </ac:spMkLst>
        </pc:spChg>
      </pc:sldChg>
      <pc:sldChg chg="ord">
        <pc:chgData name="Dorine van Maanen - Pieterse" userId="cacc454b-d957-47df-b9f4-8da234db2a59" providerId="ADAL" clId="{CE6EF4B4-336D-420B-8D52-BEDF3F7EDD4B}" dt="2022-02-09T13:46:24.797" v="184"/>
        <pc:sldMkLst>
          <pc:docMk/>
          <pc:sldMk cId="3996882809" sldId="261"/>
        </pc:sldMkLst>
      </pc:sldChg>
      <pc:sldChg chg="modSp mod">
        <pc:chgData name="Dorine van Maanen - Pieterse" userId="cacc454b-d957-47df-b9f4-8da234db2a59" providerId="ADAL" clId="{CE6EF4B4-336D-420B-8D52-BEDF3F7EDD4B}" dt="2022-02-09T13:56:09.525" v="261" actId="21"/>
        <pc:sldMkLst>
          <pc:docMk/>
          <pc:sldMk cId="1532650441" sldId="264"/>
        </pc:sldMkLst>
        <pc:spChg chg="mod">
          <ac:chgData name="Dorine van Maanen - Pieterse" userId="cacc454b-d957-47df-b9f4-8da234db2a59" providerId="ADAL" clId="{CE6EF4B4-336D-420B-8D52-BEDF3F7EDD4B}" dt="2022-02-09T13:56:09.525" v="261" actId="21"/>
          <ac:spMkLst>
            <pc:docMk/>
            <pc:sldMk cId="1532650441" sldId="264"/>
            <ac:spMk id="3" creationId="{00000000-0000-0000-0000-000000000000}"/>
          </ac:spMkLst>
        </pc:spChg>
      </pc:sldChg>
      <pc:sldChg chg="addSp modSp del mod">
        <pc:chgData name="Dorine van Maanen - Pieterse" userId="cacc454b-d957-47df-b9f4-8da234db2a59" providerId="ADAL" clId="{CE6EF4B4-336D-420B-8D52-BEDF3F7EDD4B}" dt="2022-07-07T10:52:47.381" v="1877" actId="47"/>
        <pc:sldMkLst>
          <pc:docMk/>
          <pc:sldMk cId="2900381807" sldId="265"/>
        </pc:sldMkLst>
        <pc:spChg chg="mod">
          <ac:chgData name="Dorine van Maanen - Pieterse" userId="cacc454b-d957-47df-b9f4-8da234db2a59" providerId="ADAL" clId="{CE6EF4B4-336D-420B-8D52-BEDF3F7EDD4B}" dt="2022-02-09T14:14:18.590" v="1723" actId="20577"/>
          <ac:spMkLst>
            <pc:docMk/>
            <pc:sldMk cId="2900381807" sldId="265"/>
            <ac:spMk id="2" creationId="{00000000-0000-0000-0000-000000000000}"/>
          </ac:spMkLst>
        </pc:spChg>
        <pc:spChg chg="mod">
          <ac:chgData name="Dorine van Maanen - Pieterse" userId="cacc454b-d957-47df-b9f4-8da234db2a59" providerId="ADAL" clId="{CE6EF4B4-336D-420B-8D52-BEDF3F7EDD4B}" dt="2022-07-07T10:52:42.921" v="1876" actId="6549"/>
          <ac:spMkLst>
            <pc:docMk/>
            <pc:sldMk cId="2900381807" sldId="265"/>
            <ac:spMk id="3" creationId="{00000000-0000-0000-0000-000000000000}"/>
          </ac:spMkLst>
        </pc:spChg>
        <pc:inkChg chg="add">
          <ac:chgData name="Dorine van Maanen - Pieterse" userId="cacc454b-d957-47df-b9f4-8da234db2a59" providerId="ADAL" clId="{CE6EF4B4-336D-420B-8D52-BEDF3F7EDD4B}" dt="2022-02-22T13:41:34.255" v="1874"/>
          <ac:inkMkLst>
            <pc:docMk/>
            <pc:sldMk cId="2900381807" sldId="265"/>
            <ac:inkMk id="4" creationId="{1C938DD3-6CE1-4F48-9DF6-C71E617849BB}"/>
          </ac:inkMkLst>
        </pc:inkChg>
      </pc:sldChg>
      <pc:sldChg chg="del">
        <pc:chgData name="Dorine van Maanen - Pieterse" userId="cacc454b-d957-47df-b9f4-8da234db2a59" providerId="ADAL" clId="{CE6EF4B4-336D-420B-8D52-BEDF3F7EDD4B}" dt="2022-02-09T14:13:36.481" v="1652" actId="47"/>
        <pc:sldMkLst>
          <pc:docMk/>
          <pc:sldMk cId="3838038350" sldId="266"/>
        </pc:sldMkLst>
      </pc:sldChg>
      <pc:sldChg chg="modSp new mod">
        <pc:chgData name="Dorine van Maanen - Pieterse" userId="cacc454b-d957-47df-b9f4-8da234db2a59" providerId="ADAL" clId="{CE6EF4B4-336D-420B-8D52-BEDF3F7EDD4B}" dt="2022-02-09T13:38:56.885" v="82" actId="20577"/>
        <pc:sldMkLst>
          <pc:docMk/>
          <pc:sldMk cId="1183079208" sldId="267"/>
        </pc:sldMkLst>
        <pc:spChg chg="mod">
          <ac:chgData name="Dorine van Maanen - Pieterse" userId="cacc454b-d957-47df-b9f4-8da234db2a59" providerId="ADAL" clId="{CE6EF4B4-336D-420B-8D52-BEDF3F7EDD4B}" dt="2022-02-09T13:38:38.285" v="20" actId="20577"/>
          <ac:spMkLst>
            <pc:docMk/>
            <pc:sldMk cId="1183079208" sldId="267"/>
            <ac:spMk id="2" creationId="{F9EDCCAE-071E-42B5-B8CB-5F0BCD38C615}"/>
          </ac:spMkLst>
        </pc:spChg>
        <pc:spChg chg="mod">
          <ac:chgData name="Dorine van Maanen - Pieterse" userId="cacc454b-d957-47df-b9f4-8da234db2a59" providerId="ADAL" clId="{CE6EF4B4-336D-420B-8D52-BEDF3F7EDD4B}" dt="2022-02-09T13:38:56.885" v="82" actId="20577"/>
          <ac:spMkLst>
            <pc:docMk/>
            <pc:sldMk cId="1183079208" sldId="267"/>
            <ac:spMk id="3" creationId="{F47CEF6C-EA60-447E-9AA5-FE6E1513AEE0}"/>
          </ac:spMkLst>
        </pc:spChg>
      </pc:sldChg>
      <pc:sldChg chg="addSp delSp modSp new mod">
        <pc:chgData name="Dorine van Maanen - Pieterse" userId="cacc454b-d957-47df-b9f4-8da234db2a59" providerId="ADAL" clId="{CE6EF4B4-336D-420B-8D52-BEDF3F7EDD4B}" dt="2022-02-09T13:45:58.183" v="182" actId="1076"/>
        <pc:sldMkLst>
          <pc:docMk/>
          <pc:sldMk cId="2079729029" sldId="268"/>
        </pc:sldMkLst>
        <pc:spChg chg="mod">
          <ac:chgData name="Dorine van Maanen - Pieterse" userId="cacc454b-d957-47df-b9f4-8da234db2a59" providerId="ADAL" clId="{CE6EF4B4-336D-420B-8D52-BEDF3F7EDD4B}" dt="2022-02-09T13:45:48.480" v="179" actId="20577"/>
          <ac:spMkLst>
            <pc:docMk/>
            <pc:sldMk cId="2079729029" sldId="268"/>
            <ac:spMk id="2" creationId="{D9FA4A30-5EBA-443C-AEB4-2186D5246093}"/>
          </ac:spMkLst>
        </pc:spChg>
        <pc:spChg chg="del">
          <ac:chgData name="Dorine van Maanen - Pieterse" userId="cacc454b-d957-47df-b9f4-8da234db2a59" providerId="ADAL" clId="{CE6EF4B4-336D-420B-8D52-BEDF3F7EDD4B}" dt="2022-02-09T13:45:08.937" v="153"/>
          <ac:spMkLst>
            <pc:docMk/>
            <pc:sldMk cId="2079729029" sldId="268"/>
            <ac:spMk id="3" creationId="{36857D20-545B-4594-B87D-86BD4142207D}"/>
          </ac:spMkLst>
        </pc:spChg>
        <pc:picChg chg="add mod">
          <ac:chgData name="Dorine van Maanen - Pieterse" userId="cacc454b-d957-47df-b9f4-8da234db2a59" providerId="ADAL" clId="{CE6EF4B4-336D-420B-8D52-BEDF3F7EDD4B}" dt="2022-02-09T13:45:55.426" v="181" actId="1076"/>
          <ac:picMkLst>
            <pc:docMk/>
            <pc:sldMk cId="2079729029" sldId="268"/>
            <ac:picMk id="4" creationId="{87372221-84EC-41C2-8068-970EA0CC8243}"/>
          </ac:picMkLst>
        </pc:picChg>
        <pc:picChg chg="add mod">
          <ac:chgData name="Dorine van Maanen - Pieterse" userId="cacc454b-d957-47df-b9f4-8da234db2a59" providerId="ADAL" clId="{CE6EF4B4-336D-420B-8D52-BEDF3F7EDD4B}" dt="2022-02-09T13:45:58.183" v="182" actId="1076"/>
          <ac:picMkLst>
            <pc:docMk/>
            <pc:sldMk cId="2079729029" sldId="268"/>
            <ac:picMk id="1026" creationId="{35246C36-2D33-4D22-84E9-CEEBC2C500BB}"/>
          </ac:picMkLst>
        </pc:picChg>
      </pc:sldChg>
      <pc:sldChg chg="modSp new mod">
        <pc:chgData name="Dorine van Maanen - Pieterse" userId="cacc454b-d957-47df-b9f4-8da234db2a59" providerId="ADAL" clId="{CE6EF4B4-336D-420B-8D52-BEDF3F7EDD4B}" dt="2022-02-09T13:56:54.690" v="374" actId="20577"/>
        <pc:sldMkLst>
          <pc:docMk/>
          <pc:sldMk cId="536229093" sldId="269"/>
        </pc:sldMkLst>
        <pc:spChg chg="mod">
          <ac:chgData name="Dorine van Maanen - Pieterse" userId="cacc454b-d957-47df-b9f4-8da234db2a59" providerId="ADAL" clId="{CE6EF4B4-336D-420B-8D52-BEDF3F7EDD4B}" dt="2022-02-09T13:56:54.690" v="374" actId="20577"/>
          <ac:spMkLst>
            <pc:docMk/>
            <pc:sldMk cId="536229093" sldId="269"/>
            <ac:spMk id="2" creationId="{0AF3F812-3A8E-42F3-A786-3EB2FB508F28}"/>
          </ac:spMkLst>
        </pc:spChg>
        <pc:spChg chg="mod">
          <ac:chgData name="Dorine van Maanen - Pieterse" userId="cacc454b-d957-47df-b9f4-8da234db2a59" providerId="ADAL" clId="{CE6EF4B4-336D-420B-8D52-BEDF3F7EDD4B}" dt="2022-02-09T13:56:22.548" v="263"/>
          <ac:spMkLst>
            <pc:docMk/>
            <pc:sldMk cId="536229093" sldId="269"/>
            <ac:spMk id="3" creationId="{0CB3C714-77E8-4344-849E-3AEB566953E8}"/>
          </ac:spMkLst>
        </pc:spChg>
      </pc:sldChg>
      <pc:sldChg chg="modSp new mod">
        <pc:chgData name="Dorine van Maanen - Pieterse" userId="cacc454b-d957-47df-b9f4-8da234db2a59" providerId="ADAL" clId="{CE6EF4B4-336D-420B-8D52-BEDF3F7EDD4B}" dt="2022-02-09T14:04:09.973" v="1021" actId="20577"/>
        <pc:sldMkLst>
          <pc:docMk/>
          <pc:sldMk cId="274807862" sldId="270"/>
        </pc:sldMkLst>
        <pc:spChg chg="mod">
          <ac:chgData name="Dorine van Maanen - Pieterse" userId="cacc454b-d957-47df-b9f4-8da234db2a59" providerId="ADAL" clId="{CE6EF4B4-336D-420B-8D52-BEDF3F7EDD4B}" dt="2022-02-09T14:04:09.973" v="1021" actId="20577"/>
          <ac:spMkLst>
            <pc:docMk/>
            <pc:sldMk cId="274807862" sldId="270"/>
            <ac:spMk id="3" creationId="{0E14ED56-145B-400F-AC75-9FB65D272795}"/>
          </ac:spMkLst>
        </pc:spChg>
      </pc:sldChg>
      <pc:sldChg chg="modSp new del mod">
        <pc:chgData name="Dorine van Maanen - Pieterse" userId="cacc454b-d957-47df-b9f4-8da234db2a59" providerId="ADAL" clId="{CE6EF4B4-336D-420B-8D52-BEDF3F7EDD4B}" dt="2022-07-07T10:53:11.610" v="1879" actId="47"/>
        <pc:sldMkLst>
          <pc:docMk/>
          <pc:sldMk cId="3051075380" sldId="271"/>
        </pc:sldMkLst>
        <pc:spChg chg="mod">
          <ac:chgData name="Dorine van Maanen - Pieterse" userId="cacc454b-d957-47df-b9f4-8da234db2a59" providerId="ADAL" clId="{CE6EF4B4-336D-420B-8D52-BEDF3F7EDD4B}" dt="2022-02-09T14:06:19.924" v="1031" actId="20577"/>
          <ac:spMkLst>
            <pc:docMk/>
            <pc:sldMk cId="3051075380" sldId="271"/>
            <ac:spMk id="2" creationId="{30D299D5-9A5F-4C8C-8D50-36E6285F9146}"/>
          </ac:spMkLst>
        </pc:spChg>
        <pc:spChg chg="mod">
          <ac:chgData name="Dorine van Maanen - Pieterse" userId="cacc454b-d957-47df-b9f4-8da234db2a59" providerId="ADAL" clId="{CE6EF4B4-336D-420B-8D52-BEDF3F7EDD4B}" dt="2022-07-07T10:53:05.613" v="1878" actId="6549"/>
          <ac:spMkLst>
            <pc:docMk/>
            <pc:sldMk cId="3051075380" sldId="271"/>
            <ac:spMk id="3" creationId="{11B48BFE-9DA0-4F3C-9B6D-F4A9AA8EA363}"/>
          </ac:spMkLst>
        </pc:spChg>
      </pc:sldChg>
      <pc:sldChg chg="modSp new mod">
        <pc:chgData name="Dorine van Maanen - Pieterse" userId="cacc454b-d957-47df-b9f4-8da234db2a59" providerId="ADAL" clId="{CE6EF4B4-336D-420B-8D52-BEDF3F7EDD4B}" dt="2022-02-09T14:15:37.836" v="1871" actId="20577"/>
        <pc:sldMkLst>
          <pc:docMk/>
          <pc:sldMk cId="3131440872" sldId="272"/>
        </pc:sldMkLst>
        <pc:spChg chg="mod">
          <ac:chgData name="Dorine van Maanen - Pieterse" userId="cacc454b-d957-47df-b9f4-8da234db2a59" providerId="ADAL" clId="{CE6EF4B4-336D-420B-8D52-BEDF3F7EDD4B}" dt="2022-02-09T14:10:42.176" v="1370" actId="20577"/>
          <ac:spMkLst>
            <pc:docMk/>
            <pc:sldMk cId="3131440872" sldId="272"/>
            <ac:spMk id="2" creationId="{2C54717A-77E3-430E-9CA8-DF15B709B8AA}"/>
          </ac:spMkLst>
        </pc:spChg>
        <pc:spChg chg="mod">
          <ac:chgData name="Dorine van Maanen - Pieterse" userId="cacc454b-d957-47df-b9f4-8da234db2a59" providerId="ADAL" clId="{CE6EF4B4-336D-420B-8D52-BEDF3F7EDD4B}" dt="2022-02-09T14:15:37.836" v="1871" actId="20577"/>
          <ac:spMkLst>
            <pc:docMk/>
            <pc:sldMk cId="3131440872" sldId="272"/>
            <ac:spMk id="3" creationId="{DB77FB39-D2B8-4CD6-909D-E66BF58EF54B}"/>
          </ac:spMkLst>
        </pc:spChg>
      </pc:sldChg>
      <pc:sldChg chg="new del">
        <pc:chgData name="Dorine van Maanen - Pieterse" userId="cacc454b-d957-47df-b9f4-8da234db2a59" providerId="ADAL" clId="{CE6EF4B4-336D-420B-8D52-BEDF3F7EDD4B}" dt="2022-07-07T10:46:50.878" v="1875" actId="47"/>
        <pc:sldMkLst>
          <pc:docMk/>
          <pc:sldMk cId="528074944"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9/9/2022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9/9/2022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9/9/2022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9/9/2022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9/9/2022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tXqWYxv57F0" TargetMode="External"/><Relationship Id="rId2" Type="http://schemas.openxmlformats.org/officeDocument/2006/relationships/hyperlink" Target="https://youtu.be/Z8iPXyZn3n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potheek.nl/instructies/inhalatie-instruct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Inhalaties</a:t>
            </a:r>
            <a:endParaRPr lang="en-US" dirty="0"/>
          </a:p>
        </p:txBody>
      </p:sp>
      <p:sp>
        <p:nvSpPr>
          <p:cNvPr id="3" name="Ondertitel 2"/>
          <p:cNvSpPr>
            <a:spLocks noGrp="1"/>
          </p:cNvSpPr>
          <p:nvPr>
            <p:ph type="subTitle" idx="1"/>
          </p:nvPr>
        </p:nvSpPr>
        <p:spPr/>
        <p:txBody>
          <a:bodyPr/>
          <a:lstStyle/>
          <a:p>
            <a:r>
              <a:rPr lang="en-US" dirty="0" err="1"/>
              <a:t>Medicatie</a:t>
            </a:r>
            <a:r>
              <a:rPr lang="en-US" dirty="0"/>
              <a:t> 3-c</a:t>
            </a:r>
          </a:p>
        </p:txBody>
      </p:sp>
    </p:spTree>
    <p:extLst>
      <p:ext uri="{BB962C8B-B14F-4D97-AF65-F5344CB8AC3E}">
        <p14:creationId xmlns:p14="http://schemas.microsoft.com/office/powerpoint/2010/main" val="29982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a:t>instructiefilmpjes</a:t>
            </a:r>
            <a:endParaRPr lang="en-US" dirty="0"/>
          </a:p>
        </p:txBody>
      </p:sp>
      <p:sp>
        <p:nvSpPr>
          <p:cNvPr id="3" name="Tijdelijke aanduiding voor inhoud 2"/>
          <p:cNvSpPr>
            <a:spLocks noGrp="1"/>
          </p:cNvSpPr>
          <p:nvPr>
            <p:ph idx="1"/>
          </p:nvPr>
        </p:nvSpPr>
        <p:spPr/>
        <p:txBody>
          <a:bodyPr/>
          <a:lstStyle/>
          <a:p>
            <a:pPr marL="0" indent="0">
              <a:buNone/>
            </a:pPr>
            <a:endParaRPr lang="en-US" dirty="0"/>
          </a:p>
          <a:p>
            <a:pPr marL="0" indent="0">
              <a:buNone/>
            </a:pPr>
            <a:r>
              <a:rPr lang="en-US" dirty="0"/>
              <a:t>We </a:t>
            </a:r>
            <a:r>
              <a:rPr lang="en-US" dirty="0" err="1"/>
              <a:t>bekijken</a:t>
            </a:r>
            <a:r>
              <a:rPr lang="en-US" dirty="0"/>
              <a:t> </a:t>
            </a:r>
            <a:r>
              <a:rPr lang="en-US" dirty="0" err="1"/>
              <a:t>gezamelijk</a:t>
            </a:r>
            <a:r>
              <a:rPr lang="en-US" dirty="0"/>
              <a:t> </a:t>
            </a:r>
            <a:r>
              <a:rPr lang="en-US" dirty="0" err="1"/>
              <a:t>deze</a:t>
            </a:r>
            <a:r>
              <a:rPr lang="en-US" dirty="0"/>
              <a:t> </a:t>
            </a:r>
            <a:r>
              <a:rPr lang="en-US" dirty="0" err="1"/>
              <a:t>filmpjes</a:t>
            </a:r>
            <a:r>
              <a:rPr lang="en-US" dirty="0"/>
              <a:t>:</a:t>
            </a:r>
          </a:p>
          <a:p>
            <a:pPr marL="0" indent="0">
              <a:buNone/>
            </a:pPr>
            <a:r>
              <a:rPr lang="en-US" dirty="0" err="1"/>
              <a:t>Poeder</a:t>
            </a:r>
            <a:r>
              <a:rPr lang="en-US" dirty="0"/>
              <a:t> inhalator: </a:t>
            </a:r>
            <a:r>
              <a:rPr lang="en-US" dirty="0">
                <a:hlinkClick r:id="rId2"/>
              </a:rPr>
              <a:t>https://youtu.be/Z8iPXyZn3nU</a:t>
            </a:r>
            <a:endParaRPr lang="en-US" dirty="0"/>
          </a:p>
          <a:p>
            <a:pPr marL="0" indent="0">
              <a:buNone/>
            </a:pPr>
            <a:r>
              <a:rPr lang="en-US" dirty="0"/>
              <a:t>Inhalator </a:t>
            </a:r>
            <a:r>
              <a:rPr lang="en-US" dirty="0" err="1"/>
              <a:t>drukgas</a:t>
            </a:r>
            <a:r>
              <a:rPr lang="en-US" dirty="0"/>
              <a:t>: </a:t>
            </a:r>
            <a:r>
              <a:rPr lang="en-US" dirty="0">
                <a:hlinkClick r:id="rId3"/>
              </a:rPr>
              <a:t>https://youtu.be/tXqWYxv57F0</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265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F812-3A8E-42F3-A786-3EB2FB508F28}"/>
              </a:ext>
            </a:extLst>
          </p:cNvPr>
          <p:cNvSpPr>
            <a:spLocks noGrp="1"/>
          </p:cNvSpPr>
          <p:nvPr>
            <p:ph type="title"/>
          </p:nvPr>
        </p:nvSpPr>
        <p:spPr/>
        <p:txBody>
          <a:bodyPr/>
          <a:lstStyle/>
          <a:p>
            <a:r>
              <a:rPr lang="nl-NL" dirty="0"/>
              <a:t>Via deze site vind je alle filmpjes van de verschillende materialen</a:t>
            </a:r>
          </a:p>
        </p:txBody>
      </p:sp>
      <p:sp>
        <p:nvSpPr>
          <p:cNvPr id="3" name="Tijdelijke aanduiding voor inhoud 2">
            <a:extLst>
              <a:ext uri="{FF2B5EF4-FFF2-40B4-BE49-F238E27FC236}">
                <a16:creationId xmlns:a16="http://schemas.microsoft.com/office/drawing/2014/main" id="{0CB3C714-77E8-4344-849E-3AEB566953E8}"/>
              </a:ext>
            </a:extLst>
          </p:cNvPr>
          <p:cNvSpPr>
            <a:spLocks noGrp="1"/>
          </p:cNvSpPr>
          <p:nvPr>
            <p:ph idx="1"/>
          </p:nvPr>
        </p:nvSpPr>
        <p:spPr/>
        <p:txBody>
          <a:bodyPr/>
          <a:lstStyle/>
          <a:p>
            <a:r>
              <a:rPr lang="en-US" dirty="0">
                <a:hlinkClick r:id="rId2"/>
              </a:rPr>
              <a:t>http://www.apotheek.nl/instructies/inhalatie-instructies</a:t>
            </a:r>
            <a:endParaRPr lang="en-US" dirty="0"/>
          </a:p>
          <a:p>
            <a:endParaRPr lang="nl-NL" dirty="0"/>
          </a:p>
        </p:txBody>
      </p:sp>
    </p:spTree>
    <p:extLst>
      <p:ext uri="{BB962C8B-B14F-4D97-AF65-F5344CB8AC3E}">
        <p14:creationId xmlns:p14="http://schemas.microsoft.com/office/powerpoint/2010/main" val="536229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C14F5-943D-4986-9859-88D7AA05339E}"/>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E14ED56-145B-400F-AC75-9FB65D272795}"/>
              </a:ext>
            </a:extLst>
          </p:cNvPr>
          <p:cNvSpPr>
            <a:spLocks noGrp="1"/>
          </p:cNvSpPr>
          <p:nvPr>
            <p:ph idx="1"/>
          </p:nvPr>
        </p:nvSpPr>
        <p:spPr/>
        <p:txBody>
          <a:bodyPr/>
          <a:lstStyle/>
          <a:p>
            <a:pPr marL="0" indent="0">
              <a:buNone/>
            </a:pPr>
            <a:r>
              <a:rPr lang="nl-NL" dirty="0"/>
              <a:t>Jij als verzorgende IG gaat vaak in gesprek met zorgvragers over de werking van het medicijn en de instructie van de manier van toedienen.</a:t>
            </a:r>
          </a:p>
          <a:p>
            <a:pPr marL="0" indent="0">
              <a:buNone/>
            </a:pPr>
            <a:r>
              <a:rPr lang="nl-NL" dirty="0"/>
              <a:t>In de nu volgende opdracht gaan jullie in groepjes zo’n voorlichtingsgesprek voorbereiden</a:t>
            </a:r>
          </a:p>
          <a:p>
            <a:pPr marL="0" indent="0">
              <a:buNone/>
            </a:pPr>
            <a:endParaRPr lang="nl-NL" dirty="0"/>
          </a:p>
          <a:p>
            <a:pPr marL="0" indent="0">
              <a:buNone/>
            </a:pPr>
            <a:r>
              <a:rPr lang="nl-NL" dirty="0"/>
              <a:t>Volgende les gaan jullie dit voorlichtingsgesprek demonstreren</a:t>
            </a:r>
          </a:p>
        </p:txBody>
      </p:sp>
    </p:spTree>
    <p:extLst>
      <p:ext uri="{BB962C8B-B14F-4D97-AF65-F5344CB8AC3E}">
        <p14:creationId xmlns:p14="http://schemas.microsoft.com/office/powerpoint/2010/main" val="27480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4717A-77E3-430E-9CA8-DF15B709B8AA}"/>
              </a:ext>
            </a:extLst>
          </p:cNvPr>
          <p:cNvSpPr>
            <a:spLocks noGrp="1"/>
          </p:cNvSpPr>
          <p:nvPr>
            <p:ph type="title"/>
          </p:nvPr>
        </p:nvSpPr>
        <p:spPr/>
        <p:txBody>
          <a:bodyPr/>
          <a:lstStyle/>
          <a:p>
            <a:r>
              <a:rPr lang="nl-NL" dirty="0"/>
              <a:t>Volgende les:</a:t>
            </a:r>
          </a:p>
        </p:txBody>
      </p:sp>
      <p:sp>
        <p:nvSpPr>
          <p:cNvPr id="3" name="Tijdelijke aanduiding voor inhoud 2">
            <a:extLst>
              <a:ext uri="{FF2B5EF4-FFF2-40B4-BE49-F238E27FC236}">
                <a16:creationId xmlns:a16="http://schemas.microsoft.com/office/drawing/2014/main" id="{DB77FB39-D2B8-4CD6-909D-E66BF58EF54B}"/>
              </a:ext>
            </a:extLst>
          </p:cNvPr>
          <p:cNvSpPr>
            <a:spLocks noGrp="1"/>
          </p:cNvSpPr>
          <p:nvPr>
            <p:ph idx="1"/>
          </p:nvPr>
        </p:nvSpPr>
        <p:spPr/>
        <p:txBody>
          <a:bodyPr/>
          <a:lstStyle/>
          <a:p>
            <a:r>
              <a:rPr lang="nl-NL" dirty="0"/>
              <a:t>6 instructies van ongeveer 10 minuten</a:t>
            </a:r>
          </a:p>
          <a:p>
            <a:r>
              <a:rPr lang="nl-NL" dirty="0"/>
              <a:t>Docent deelt van te voren lootjes uit met welke rol je gaat hebben. Ieder groepslid krijgt een rol:</a:t>
            </a:r>
          </a:p>
          <a:p>
            <a:pPr lvl="1"/>
            <a:r>
              <a:rPr lang="nl-NL" dirty="0"/>
              <a:t>arts/apotheker die vertelt over het medicijn</a:t>
            </a:r>
          </a:p>
          <a:p>
            <a:pPr lvl="1"/>
            <a:r>
              <a:rPr lang="nl-NL" dirty="0"/>
              <a:t>verzorgende IG die de instructie geeft</a:t>
            </a:r>
          </a:p>
          <a:p>
            <a:pPr lvl="1"/>
            <a:r>
              <a:rPr lang="nl-NL" dirty="0"/>
              <a:t>zorgvrager en een familielid die vragen stelt</a:t>
            </a:r>
          </a:p>
        </p:txBody>
      </p:sp>
    </p:spTree>
    <p:extLst>
      <p:ext uri="{BB962C8B-B14F-4D97-AF65-F5344CB8AC3E}">
        <p14:creationId xmlns:p14="http://schemas.microsoft.com/office/powerpoint/2010/main" val="313144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7A59-F612-8244-A32E-BF93C75FF8F5}"/>
              </a:ext>
            </a:extLst>
          </p:cNvPr>
          <p:cNvSpPr>
            <a:spLocks noGrp="1"/>
          </p:cNvSpPr>
          <p:nvPr>
            <p:ph type="title"/>
          </p:nvPr>
        </p:nvSpPr>
        <p:spPr/>
        <p:txBody>
          <a:bodyPr/>
          <a:lstStyle/>
          <a:p>
            <a:r>
              <a:rPr lang="nl-NL" dirty="0"/>
              <a:t>Opdracht instructiegesprek inhalatie </a:t>
            </a:r>
          </a:p>
        </p:txBody>
      </p:sp>
      <p:sp>
        <p:nvSpPr>
          <p:cNvPr id="3" name="Tijdelijke aanduiding voor inhoud 2">
            <a:extLst>
              <a:ext uri="{FF2B5EF4-FFF2-40B4-BE49-F238E27FC236}">
                <a16:creationId xmlns:a16="http://schemas.microsoft.com/office/drawing/2014/main" id="{B04E72FF-7226-EB9C-CF88-EFAE3E49B667}"/>
              </a:ext>
            </a:extLst>
          </p:cNvPr>
          <p:cNvSpPr>
            <a:spLocks noGrp="1"/>
          </p:cNvSpPr>
          <p:nvPr>
            <p:ph idx="1"/>
          </p:nvPr>
        </p:nvSpPr>
        <p:spPr/>
        <p:txBody>
          <a:bodyPr/>
          <a:lstStyle/>
          <a:p>
            <a:r>
              <a:rPr lang="nl-NL" dirty="0"/>
              <a:t>Maak 6 groepjes van 4 personen:</a:t>
            </a:r>
          </a:p>
          <a:p>
            <a:pPr lvl="1"/>
            <a:r>
              <a:rPr lang="nl-NL" dirty="0"/>
              <a:t>Inhalator: </a:t>
            </a:r>
            <a:r>
              <a:rPr lang="nl-NL" dirty="0" err="1"/>
              <a:t>Diskus</a:t>
            </a:r>
            <a:r>
              <a:rPr lang="nl-NL" dirty="0"/>
              <a:t> (Disc) met het medicijn </a:t>
            </a:r>
            <a:r>
              <a:rPr lang="nl-NL" dirty="0" err="1"/>
              <a:t>Fluticason</a:t>
            </a:r>
            <a:r>
              <a:rPr lang="nl-NL" dirty="0"/>
              <a:t> </a:t>
            </a:r>
          </a:p>
          <a:p>
            <a:pPr lvl="1"/>
            <a:r>
              <a:rPr lang="nl-NL" dirty="0"/>
              <a:t>Inhalator </a:t>
            </a:r>
            <a:r>
              <a:rPr lang="nl-NL" dirty="0" err="1"/>
              <a:t>Turbuhaler</a:t>
            </a:r>
            <a:r>
              <a:rPr lang="nl-NL" dirty="0"/>
              <a:t> met het medicijn </a:t>
            </a:r>
            <a:r>
              <a:rPr lang="nl-NL" dirty="0" err="1"/>
              <a:t>Pulmicord</a:t>
            </a:r>
            <a:r>
              <a:rPr lang="nl-NL" dirty="0"/>
              <a:t> </a:t>
            </a:r>
          </a:p>
          <a:p>
            <a:pPr lvl="1"/>
            <a:r>
              <a:rPr lang="nl-NL" dirty="0"/>
              <a:t>Inhalator Aerosol met hulpstuk (=</a:t>
            </a:r>
            <a:r>
              <a:rPr lang="nl-NL" dirty="0" err="1"/>
              <a:t>volumatic</a:t>
            </a:r>
            <a:r>
              <a:rPr lang="nl-NL" dirty="0"/>
              <a:t>) met het medicijn Salbutamol </a:t>
            </a:r>
          </a:p>
          <a:p>
            <a:pPr lvl="1"/>
            <a:r>
              <a:rPr lang="nl-NL" dirty="0"/>
              <a:t>Inhalator </a:t>
            </a:r>
            <a:r>
              <a:rPr lang="nl-NL" dirty="0" err="1"/>
              <a:t>Handihaler</a:t>
            </a:r>
            <a:r>
              <a:rPr lang="nl-NL" dirty="0"/>
              <a:t> met het medicijn </a:t>
            </a:r>
            <a:r>
              <a:rPr lang="nl-NL" dirty="0" err="1"/>
              <a:t>Spiriva</a:t>
            </a:r>
            <a:r>
              <a:rPr lang="nl-NL" dirty="0"/>
              <a:t> </a:t>
            </a:r>
          </a:p>
          <a:p>
            <a:pPr lvl="1"/>
            <a:r>
              <a:rPr lang="nl-NL" dirty="0"/>
              <a:t>Inhalator </a:t>
            </a:r>
            <a:r>
              <a:rPr lang="nl-NL" dirty="0" err="1"/>
              <a:t>Breezehaler</a:t>
            </a:r>
            <a:r>
              <a:rPr lang="nl-NL" dirty="0"/>
              <a:t> met het medicijn </a:t>
            </a:r>
            <a:r>
              <a:rPr lang="nl-NL" dirty="0" err="1"/>
              <a:t>Indacaterol</a:t>
            </a:r>
            <a:r>
              <a:rPr lang="nl-NL" dirty="0"/>
              <a:t> </a:t>
            </a:r>
          </a:p>
          <a:p>
            <a:pPr lvl="1"/>
            <a:r>
              <a:rPr lang="nl-NL" dirty="0"/>
              <a:t>Inhalator Autohaler met het medicijn Q-var (=</a:t>
            </a:r>
            <a:r>
              <a:rPr lang="nl-NL" dirty="0" err="1"/>
              <a:t>beclomethason</a:t>
            </a:r>
            <a:r>
              <a:rPr lang="nl-NL" dirty="0"/>
              <a:t>)</a:t>
            </a:r>
          </a:p>
        </p:txBody>
      </p:sp>
    </p:spTree>
    <p:extLst>
      <p:ext uri="{BB962C8B-B14F-4D97-AF65-F5344CB8AC3E}">
        <p14:creationId xmlns:p14="http://schemas.microsoft.com/office/powerpoint/2010/main" val="241986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7A59-F612-8244-A32E-BF93C75FF8F5}"/>
              </a:ext>
            </a:extLst>
          </p:cNvPr>
          <p:cNvSpPr>
            <a:spLocks noGrp="1"/>
          </p:cNvSpPr>
          <p:nvPr>
            <p:ph type="title"/>
          </p:nvPr>
        </p:nvSpPr>
        <p:spPr/>
        <p:txBody>
          <a:bodyPr/>
          <a:lstStyle/>
          <a:p>
            <a:r>
              <a:rPr lang="nl-NL" dirty="0"/>
              <a:t>Opdracht instructiegesprek inhalatie </a:t>
            </a:r>
          </a:p>
        </p:txBody>
      </p:sp>
      <p:sp>
        <p:nvSpPr>
          <p:cNvPr id="3" name="Tijdelijke aanduiding voor inhoud 2">
            <a:extLst>
              <a:ext uri="{FF2B5EF4-FFF2-40B4-BE49-F238E27FC236}">
                <a16:creationId xmlns:a16="http://schemas.microsoft.com/office/drawing/2014/main" id="{B04E72FF-7226-EB9C-CF88-EFAE3E49B667}"/>
              </a:ext>
            </a:extLst>
          </p:cNvPr>
          <p:cNvSpPr>
            <a:spLocks noGrp="1"/>
          </p:cNvSpPr>
          <p:nvPr>
            <p:ph idx="1"/>
          </p:nvPr>
        </p:nvSpPr>
        <p:spPr/>
        <p:txBody>
          <a:bodyPr>
            <a:normAutofit/>
          </a:bodyPr>
          <a:lstStyle/>
          <a:p>
            <a:r>
              <a:rPr lang="nl-NL" dirty="0"/>
              <a:t>Jullie gaan een voorlichtingsgesprek voorbereiden over de werking van het medicijn en de instructie over de manier van toedienen. Deze instructie moet uit het hoofd worden gegeven. In de volgende les worden de instructiegesprekken voorgespeeld in de klas.</a:t>
            </a:r>
          </a:p>
          <a:p>
            <a:r>
              <a:rPr lang="nl-NL" dirty="0"/>
              <a:t>Jullie horen pas in de volgende les, welke rol je krijgt. Je kan je dus niet voorbereiden op welke informatie je moet vertellen.</a:t>
            </a:r>
          </a:p>
          <a:p>
            <a:r>
              <a:rPr lang="nl-NL" dirty="0"/>
              <a:t>Maak het gesprek zo echt mogelijk. Dus niet een monoloog van 4 personen om de beurt, maar een echt gesprek. Laat ook zien dat je rekening houdt met de onzekerheid van de patiënt en/of evt. emoties.</a:t>
            </a:r>
          </a:p>
        </p:txBody>
      </p:sp>
    </p:spTree>
    <p:extLst>
      <p:ext uri="{BB962C8B-B14F-4D97-AF65-F5344CB8AC3E}">
        <p14:creationId xmlns:p14="http://schemas.microsoft.com/office/powerpoint/2010/main" val="39459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7A59-F612-8244-A32E-BF93C75FF8F5}"/>
              </a:ext>
            </a:extLst>
          </p:cNvPr>
          <p:cNvSpPr>
            <a:spLocks noGrp="1"/>
          </p:cNvSpPr>
          <p:nvPr>
            <p:ph type="title"/>
          </p:nvPr>
        </p:nvSpPr>
        <p:spPr/>
        <p:txBody>
          <a:bodyPr/>
          <a:lstStyle/>
          <a:p>
            <a:r>
              <a:rPr lang="nl-NL" dirty="0"/>
              <a:t>Voorbereiding Opdracht instructiegesprek inhalatie </a:t>
            </a:r>
          </a:p>
        </p:txBody>
      </p:sp>
      <p:sp>
        <p:nvSpPr>
          <p:cNvPr id="3" name="Tijdelijke aanduiding voor inhoud 2">
            <a:extLst>
              <a:ext uri="{FF2B5EF4-FFF2-40B4-BE49-F238E27FC236}">
                <a16:creationId xmlns:a16="http://schemas.microsoft.com/office/drawing/2014/main" id="{B04E72FF-7226-EB9C-CF88-EFAE3E49B667}"/>
              </a:ext>
            </a:extLst>
          </p:cNvPr>
          <p:cNvSpPr>
            <a:spLocks noGrp="1"/>
          </p:cNvSpPr>
          <p:nvPr>
            <p:ph idx="1"/>
          </p:nvPr>
        </p:nvSpPr>
        <p:spPr/>
        <p:txBody>
          <a:bodyPr>
            <a:normAutofit/>
          </a:bodyPr>
          <a:lstStyle/>
          <a:p>
            <a:pPr marL="0" indent="0">
              <a:buNone/>
            </a:pPr>
            <a:r>
              <a:rPr lang="nl-NL"/>
              <a:t>Nu doen:</a:t>
            </a:r>
          </a:p>
          <a:p>
            <a:r>
              <a:rPr lang="nl-NL" dirty="0"/>
              <a:t>Maak een feedbackformulier voor je klasgenoten. Deze deel je de volgende les uit, voordat je het rollenspel gaat spelen. </a:t>
            </a:r>
          </a:p>
        </p:txBody>
      </p:sp>
    </p:spTree>
    <p:extLst>
      <p:ext uri="{BB962C8B-B14F-4D97-AF65-F5344CB8AC3E}">
        <p14:creationId xmlns:p14="http://schemas.microsoft.com/office/powerpoint/2010/main" val="236323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Medicaties</a:t>
            </a:r>
            <a:r>
              <a:rPr lang="en-US" dirty="0"/>
              <a:t> </a:t>
            </a:r>
            <a:r>
              <a:rPr lang="en-US" dirty="0" err="1"/>
              <a:t>voor</a:t>
            </a:r>
            <a:r>
              <a:rPr lang="en-US" dirty="0"/>
              <a:t> de </a:t>
            </a:r>
            <a:r>
              <a:rPr lang="en-US" dirty="0" err="1"/>
              <a:t>onderste</a:t>
            </a:r>
            <a:r>
              <a:rPr lang="en-US" dirty="0"/>
              <a:t> </a:t>
            </a:r>
            <a:r>
              <a:rPr lang="en-US" dirty="0" err="1"/>
              <a:t>luchtwegen</a:t>
            </a:r>
            <a:endParaRPr lang="en-US" dirty="0"/>
          </a:p>
        </p:txBody>
      </p:sp>
      <p:pic>
        <p:nvPicPr>
          <p:cNvPr id="1030" name="Picture 6" descr="Afbeeldingsresultaat voor medicaties voor de onderste luchtweg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362" y="2286000"/>
            <a:ext cx="6264226"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0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Bij</a:t>
            </a:r>
            <a:r>
              <a:rPr lang="en-US" dirty="0"/>
              <a:t> COPD </a:t>
            </a:r>
            <a:r>
              <a:rPr lang="en-US" dirty="0" err="1"/>
              <a:t>en</a:t>
            </a:r>
            <a:r>
              <a:rPr lang="en-US" dirty="0"/>
              <a:t> </a:t>
            </a:r>
            <a:r>
              <a:rPr lang="en-US" dirty="0" err="1"/>
              <a:t>astma</a:t>
            </a:r>
            <a:endParaRPr lang="en-US" dirty="0"/>
          </a:p>
        </p:txBody>
      </p:sp>
      <p:sp>
        <p:nvSpPr>
          <p:cNvPr id="3" name="Tijdelijke aanduiding voor inhoud 2"/>
          <p:cNvSpPr>
            <a:spLocks noGrp="1"/>
          </p:cNvSpPr>
          <p:nvPr>
            <p:ph idx="1"/>
          </p:nvPr>
        </p:nvSpPr>
        <p:spPr>
          <a:xfrm>
            <a:off x="1585732" y="1347715"/>
            <a:ext cx="10260956" cy="591778"/>
          </a:xfrm>
        </p:spPr>
        <p:txBody>
          <a:bodyPr>
            <a:normAutofit/>
          </a:bodyPr>
          <a:lstStyle/>
          <a:p>
            <a:pPr lvl="2"/>
            <a:r>
              <a:rPr lang="en-US" sz="2400" dirty="0" err="1"/>
              <a:t>Verbeteren</a:t>
            </a:r>
            <a:r>
              <a:rPr lang="en-US" sz="2400" dirty="0"/>
              <a:t> van de O2 </a:t>
            </a:r>
            <a:r>
              <a:rPr lang="en-US" sz="2400" dirty="0" err="1"/>
              <a:t>opname</a:t>
            </a:r>
            <a:r>
              <a:rPr lang="en-US" sz="2400" dirty="0"/>
              <a:t> in de </a:t>
            </a:r>
            <a:r>
              <a:rPr lang="en-US" sz="2400" dirty="0" err="1"/>
              <a:t>longblaasjes</a:t>
            </a:r>
            <a:endParaRPr lang="en-US" sz="2400" dirty="0"/>
          </a:p>
        </p:txBody>
      </p:sp>
      <p:pic>
        <p:nvPicPr>
          <p:cNvPr id="2050" name="Picture 2" descr="Afbeeldingsresultaat voor copd longblaasj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116" y="2430683"/>
            <a:ext cx="5173562" cy="4106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61341"/>
            <a:ext cx="4572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5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3074" name="Picture 2" descr="https://player.slideplayer.nl/66/11833866/slides/slide_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902" y="0"/>
            <a:ext cx="9201873" cy="690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6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Soorten</a:t>
            </a:r>
            <a:r>
              <a:rPr lang="en-US" dirty="0"/>
              <a:t> </a:t>
            </a:r>
            <a:r>
              <a:rPr lang="en-US" dirty="0" err="1"/>
              <a:t>medicijnen</a:t>
            </a:r>
            <a:endParaRPr lang="en-US" dirty="0"/>
          </a:p>
        </p:txBody>
      </p:sp>
      <p:sp>
        <p:nvSpPr>
          <p:cNvPr id="4" name="Tijdelijke aanduiding voor inhoud 3"/>
          <p:cNvSpPr>
            <a:spLocks noGrp="1"/>
          </p:cNvSpPr>
          <p:nvPr>
            <p:ph idx="1"/>
          </p:nvPr>
        </p:nvSpPr>
        <p:spPr>
          <a:xfrm>
            <a:off x="1251678" y="1215343"/>
            <a:ext cx="10178322" cy="4664250"/>
          </a:xfrm>
        </p:spPr>
        <p:txBody>
          <a:bodyPr vert="horz" lIns="91440" tIns="45720" rIns="91440" bIns="45720" rtlCol="0" anchor="t">
            <a:normAutofit/>
          </a:bodyPr>
          <a:lstStyle/>
          <a:p>
            <a:r>
              <a:rPr lang="en-US" dirty="0" err="1"/>
              <a:t>Luchtwegverwijders</a:t>
            </a:r>
            <a:r>
              <a:rPr lang="en-US" dirty="0"/>
              <a:t> </a:t>
            </a:r>
            <a:r>
              <a:rPr lang="en-US" dirty="0" err="1"/>
              <a:t>kortwerkend</a:t>
            </a:r>
            <a:r>
              <a:rPr lang="en-US" dirty="0"/>
              <a:t>:</a:t>
            </a:r>
          </a:p>
          <a:p>
            <a:pPr marL="0" indent="0">
              <a:buNone/>
            </a:pPr>
            <a:r>
              <a:rPr lang="en-US" dirty="0"/>
              <a:t> salbutamol, terbutaline, ipratropium</a:t>
            </a:r>
          </a:p>
          <a:p>
            <a:pPr marL="0" indent="0">
              <a:buNone/>
            </a:pPr>
            <a:endParaRPr lang="en-US" dirty="0"/>
          </a:p>
          <a:p>
            <a:pPr marL="0" indent="0">
              <a:buNone/>
            </a:pPr>
            <a:r>
              <a:rPr lang="en-US" dirty="0" err="1"/>
              <a:t>Langwerkend</a:t>
            </a:r>
            <a:r>
              <a:rPr lang="en-US" dirty="0"/>
              <a:t>: </a:t>
            </a:r>
          </a:p>
          <a:p>
            <a:pPr marL="0" indent="0">
              <a:buNone/>
            </a:pPr>
            <a:r>
              <a:rPr lang="en-US" dirty="0"/>
              <a:t> formoterol, salmeterol en indacaterol. </a:t>
            </a:r>
          </a:p>
          <a:p>
            <a:endParaRPr lang="en-US" dirty="0"/>
          </a:p>
          <a:p>
            <a:r>
              <a:rPr lang="en-US" dirty="0" err="1"/>
              <a:t>Luchtwegbeschermers</a:t>
            </a:r>
            <a:r>
              <a:rPr lang="en-US" dirty="0"/>
              <a:t>/</a:t>
            </a:r>
            <a:r>
              <a:rPr lang="en-US" dirty="0" err="1"/>
              <a:t>ontstekingsremmers</a:t>
            </a:r>
            <a:endParaRPr lang="en-US" dirty="0"/>
          </a:p>
          <a:p>
            <a:pPr marL="0" indent="0">
              <a:buNone/>
            </a:pPr>
            <a:r>
              <a:rPr lang="en-US" dirty="0" err="1"/>
              <a:t>Corticosteroiden</a:t>
            </a:r>
            <a:r>
              <a:rPr lang="en-US" dirty="0"/>
              <a:t> </a:t>
            </a:r>
            <a:r>
              <a:rPr lang="en-US" dirty="0" err="1"/>
              <a:t>bv</a:t>
            </a:r>
            <a:r>
              <a:rPr lang="en-US" dirty="0"/>
              <a:t>. </a:t>
            </a:r>
            <a:r>
              <a:rPr lang="en-US" dirty="0" err="1"/>
              <a:t>beclometason</a:t>
            </a:r>
            <a:r>
              <a:rPr lang="en-US" dirty="0"/>
              <a:t>, budesonide, </a:t>
            </a:r>
            <a:r>
              <a:rPr lang="en-US" dirty="0" err="1"/>
              <a:t>fluticason</a:t>
            </a:r>
            <a:r>
              <a:rPr lang="en-US" dirty="0"/>
              <a:t> </a:t>
            </a:r>
          </a:p>
          <a:p>
            <a:pPr marL="0" indent="0">
              <a:buNone/>
            </a:pPr>
            <a:endParaRPr lang="en-US" dirty="0"/>
          </a:p>
          <a:p>
            <a:r>
              <a:rPr lang="en-US" dirty="0" err="1"/>
              <a:t>Slijmoplossers</a:t>
            </a:r>
            <a:endParaRPr lang="en-US" dirty="0"/>
          </a:p>
          <a:p>
            <a:pPr marL="0" indent="0">
              <a:buNone/>
            </a:pPr>
            <a:r>
              <a:rPr lang="en-US" dirty="0" err="1"/>
              <a:t>Bv</a:t>
            </a:r>
            <a:r>
              <a:rPr lang="en-US" dirty="0"/>
              <a:t> </a:t>
            </a:r>
            <a:r>
              <a:rPr lang="en-US" dirty="0" err="1"/>
              <a:t>Fluimicyl</a:t>
            </a:r>
            <a:endParaRPr lang="en-US" dirty="0"/>
          </a:p>
        </p:txBody>
      </p:sp>
    </p:spTree>
    <p:extLst>
      <p:ext uri="{BB962C8B-B14F-4D97-AF65-F5344CB8AC3E}">
        <p14:creationId xmlns:p14="http://schemas.microsoft.com/office/powerpoint/2010/main" val="116468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51678" y="707924"/>
            <a:ext cx="10178322" cy="6150076"/>
          </a:xfrm>
        </p:spPr>
        <p:txBody>
          <a:bodyPr vert="horz" lIns="91440" tIns="45720" rIns="91440" bIns="45720" rtlCol="0" anchor="t">
            <a:normAutofit/>
          </a:bodyPr>
          <a:lstStyle/>
          <a:p>
            <a:pPr marL="0" indent="0">
              <a:buNone/>
            </a:pPr>
            <a:r>
              <a:rPr lang="nl-NL" dirty="0">
                <a:solidFill>
                  <a:srgbClr val="97BF0D"/>
                </a:solidFill>
                <a:latin typeface="Open Sans"/>
              </a:rPr>
              <a:t>Bijwerkingen luchtwegverwijders</a:t>
            </a:r>
          </a:p>
          <a:p>
            <a:r>
              <a:rPr lang="nl-NL" dirty="0">
                <a:solidFill>
                  <a:srgbClr val="34312A"/>
                </a:solidFill>
                <a:latin typeface="Open Sans"/>
              </a:rPr>
              <a:t>De meest voorkomende bijwerkingen van luchtwegverwijders zijn trillingen, een versnelde hartslag en een gejaagd gevoel. De middelen die een verminderde slijmproductie veroorzaken, kunnen een droge mond als bijwerking geven. Deze bijwerkingen zijn meestal het gevolg van het te vaak gebruiken van deze medicatie en/of een verkeerde inhalatietechniek.</a:t>
            </a:r>
          </a:p>
          <a:p>
            <a:pPr marL="0" indent="0">
              <a:buNone/>
            </a:pPr>
            <a:endParaRPr lang="nl-NL" dirty="0">
              <a:solidFill>
                <a:srgbClr val="34312A"/>
              </a:solidFill>
              <a:latin typeface="Open Sans"/>
            </a:endParaRPr>
          </a:p>
          <a:p>
            <a:pPr marL="0" indent="0">
              <a:buNone/>
            </a:pPr>
            <a:r>
              <a:rPr lang="nl-NL" dirty="0">
                <a:solidFill>
                  <a:srgbClr val="97BF0D"/>
                </a:solidFill>
                <a:latin typeface="Open Sans"/>
              </a:rPr>
              <a:t>Bijwerkingen ontstekingsremmers</a:t>
            </a:r>
          </a:p>
          <a:p>
            <a:r>
              <a:rPr lang="nl-NL" dirty="0">
                <a:solidFill>
                  <a:srgbClr val="34312A"/>
                </a:solidFill>
                <a:latin typeface="Open Sans"/>
              </a:rPr>
              <a:t>Bijwerkingen van de ontstekingsremmers zijn vooral een geïrriteerde keel, heesheid en schimmelinfecties in de keel. Deze bijwerkingen zijn meestal goed te voorkomen door het aanleren van een goede inhalatietechniek. Bij deze middelen is het tevens van belang om ná het inhaleren goed de mond en keel te spoelen. Water niet </a:t>
            </a:r>
            <a:r>
              <a:rPr lang="nl-NL" dirty="0" err="1">
                <a:solidFill>
                  <a:srgbClr val="34312A"/>
                </a:solidFill>
                <a:latin typeface="Open Sans"/>
              </a:rPr>
              <a:t>doorslilkken</a:t>
            </a:r>
            <a:r>
              <a:rPr lang="nl-NL" dirty="0">
                <a:solidFill>
                  <a:srgbClr val="34312A"/>
                </a:solidFill>
                <a:latin typeface="Open Sans"/>
              </a:rPr>
              <a:t> </a:t>
            </a:r>
          </a:p>
          <a:p>
            <a:endParaRPr lang="nl-NL" dirty="0">
              <a:solidFill>
                <a:srgbClr val="34312A"/>
              </a:solidFill>
              <a:latin typeface="Open Sans"/>
            </a:endParaRPr>
          </a:p>
          <a:p>
            <a:r>
              <a:rPr lang="nl-NL" dirty="0">
                <a:solidFill>
                  <a:srgbClr val="34312A"/>
                </a:solidFill>
                <a:latin typeface="Open Sans"/>
              </a:rPr>
              <a:t>Eerst de luchtwegverwijder. Tussendoor minstens 1 minuut wachten.</a:t>
            </a:r>
          </a:p>
          <a:p>
            <a:endParaRPr lang="en-US" dirty="0"/>
          </a:p>
        </p:txBody>
      </p:sp>
    </p:spTree>
    <p:extLst>
      <p:ext uri="{BB962C8B-B14F-4D97-AF65-F5344CB8AC3E}">
        <p14:creationId xmlns:p14="http://schemas.microsoft.com/office/powerpoint/2010/main" val="399688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DCCAE-071E-42B5-B8CB-5F0BCD38C615}"/>
              </a:ext>
            </a:extLst>
          </p:cNvPr>
          <p:cNvSpPr>
            <a:spLocks noGrp="1"/>
          </p:cNvSpPr>
          <p:nvPr>
            <p:ph type="title"/>
          </p:nvPr>
        </p:nvSpPr>
        <p:spPr/>
        <p:txBody>
          <a:bodyPr/>
          <a:lstStyle/>
          <a:p>
            <a:r>
              <a:rPr lang="nl-NL" dirty="0"/>
              <a:t>Inhalatie-koffer</a:t>
            </a:r>
          </a:p>
        </p:txBody>
      </p:sp>
      <p:sp>
        <p:nvSpPr>
          <p:cNvPr id="3" name="Tijdelijke aanduiding voor inhoud 2">
            <a:extLst>
              <a:ext uri="{FF2B5EF4-FFF2-40B4-BE49-F238E27FC236}">
                <a16:creationId xmlns:a16="http://schemas.microsoft.com/office/drawing/2014/main" id="{F47CEF6C-EA60-447E-9AA5-FE6E1513AEE0}"/>
              </a:ext>
            </a:extLst>
          </p:cNvPr>
          <p:cNvSpPr>
            <a:spLocks noGrp="1"/>
          </p:cNvSpPr>
          <p:nvPr>
            <p:ph idx="1"/>
          </p:nvPr>
        </p:nvSpPr>
        <p:spPr/>
        <p:txBody>
          <a:bodyPr/>
          <a:lstStyle/>
          <a:p>
            <a:r>
              <a:rPr lang="nl-NL" dirty="0"/>
              <a:t>De docent laat de verschillende soorten inhalatoren zien</a:t>
            </a:r>
          </a:p>
        </p:txBody>
      </p:sp>
    </p:spTree>
    <p:extLst>
      <p:ext uri="{BB962C8B-B14F-4D97-AF65-F5344CB8AC3E}">
        <p14:creationId xmlns:p14="http://schemas.microsoft.com/office/powerpoint/2010/main" val="118307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122" name="Picture 2" descr="Afbeeldingsresultaat voor stroomschema inhalato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0537" y="486136"/>
            <a:ext cx="9387068" cy="601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3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A4A30-5EBA-443C-AEB4-2186D5246093}"/>
              </a:ext>
            </a:extLst>
          </p:cNvPr>
          <p:cNvSpPr>
            <a:spLocks noGrp="1"/>
          </p:cNvSpPr>
          <p:nvPr>
            <p:ph type="title"/>
          </p:nvPr>
        </p:nvSpPr>
        <p:spPr/>
        <p:txBody>
          <a:bodyPr/>
          <a:lstStyle/>
          <a:p>
            <a:r>
              <a:rPr lang="nl-NL" dirty="0" err="1"/>
              <a:t>Volumatic</a:t>
            </a:r>
            <a:r>
              <a:rPr lang="nl-NL" dirty="0"/>
              <a:t> voorzetkamer</a:t>
            </a:r>
          </a:p>
        </p:txBody>
      </p:sp>
      <p:pic>
        <p:nvPicPr>
          <p:cNvPr id="1026" name="Picture 2" descr="Volumatic volwassenen | Producten | Inhalatorgebruik">
            <a:extLst>
              <a:ext uri="{FF2B5EF4-FFF2-40B4-BE49-F238E27FC236}">
                <a16:creationId xmlns:a16="http://schemas.microsoft.com/office/drawing/2014/main" id="{35246C36-2D33-4D22-84E9-CEEBC2C500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322" y="2976394"/>
            <a:ext cx="3390900" cy="32639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87372221-84EC-41C2-8068-970EA0CC8243}"/>
              </a:ext>
            </a:extLst>
          </p:cNvPr>
          <p:cNvPicPr>
            <a:picLocks noChangeAspect="1"/>
          </p:cNvPicPr>
          <p:nvPr/>
        </p:nvPicPr>
        <p:blipFill>
          <a:blip r:embed="rId3"/>
          <a:stretch>
            <a:fillRect/>
          </a:stretch>
        </p:blipFill>
        <p:spPr>
          <a:xfrm>
            <a:off x="6467779" y="1128451"/>
            <a:ext cx="5229225" cy="2190750"/>
          </a:xfrm>
          <a:prstGeom prst="rect">
            <a:avLst/>
          </a:prstGeom>
        </p:spPr>
      </p:pic>
    </p:spTree>
    <p:extLst>
      <p:ext uri="{BB962C8B-B14F-4D97-AF65-F5344CB8AC3E}">
        <p14:creationId xmlns:p14="http://schemas.microsoft.com/office/powerpoint/2010/main" val="207972902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3413</TotalTime>
  <Words>531</Words>
  <Application>Microsoft Office PowerPoint</Application>
  <PresentationFormat>Breedbeeld</PresentationFormat>
  <Paragraphs>61</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Gill Sans MT</vt:lpstr>
      <vt:lpstr>Impact</vt:lpstr>
      <vt:lpstr>Open Sans</vt:lpstr>
      <vt:lpstr>Badge</vt:lpstr>
      <vt:lpstr>Inhalaties</vt:lpstr>
      <vt:lpstr>Medicaties voor de onderste luchtwegen</vt:lpstr>
      <vt:lpstr>Bij COPD en astma</vt:lpstr>
      <vt:lpstr>PowerPoint-presentatie</vt:lpstr>
      <vt:lpstr>Soorten medicijnen</vt:lpstr>
      <vt:lpstr>PowerPoint-presentatie</vt:lpstr>
      <vt:lpstr>Inhalatie-koffer</vt:lpstr>
      <vt:lpstr>PowerPoint-presentatie</vt:lpstr>
      <vt:lpstr>Volumatic voorzetkamer</vt:lpstr>
      <vt:lpstr>instructiefilmpjes</vt:lpstr>
      <vt:lpstr>Via deze site vind je alle filmpjes van de verschillende materialen</vt:lpstr>
      <vt:lpstr>PowerPoint-presentatie</vt:lpstr>
      <vt:lpstr>Volgende les:</vt:lpstr>
      <vt:lpstr>Opdracht instructiegesprek inhalatie </vt:lpstr>
      <vt:lpstr>Opdracht instructiegesprek inhalatie </vt:lpstr>
      <vt:lpstr>Voorbereiding Opdracht instructiegesprek inhalatie </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Inhalaties</dc:title>
  <dc:creator>Administrator</dc:creator>
  <cp:lastModifiedBy>Lianne Beverdam</cp:lastModifiedBy>
  <cp:revision>37</cp:revision>
  <dcterms:created xsi:type="dcterms:W3CDTF">2019-01-30T14:16:59Z</dcterms:created>
  <dcterms:modified xsi:type="dcterms:W3CDTF">2022-09-09T10:05:38Z</dcterms:modified>
</cp:coreProperties>
</file>